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49"/>
    <p:restoredTop sz="94694"/>
  </p:normalViewPr>
  <p:slideViewPr>
    <p:cSldViewPr snapToGrid="0" snapToObjects="1">
      <p:cViewPr varScale="1">
        <p:scale>
          <a:sx n="224" d="100"/>
          <a:sy n="224" d="100"/>
        </p:scale>
        <p:origin x="1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9085-10A2-B24B-819B-E744E5C14DBC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C981-FFAA-CD47-A859-5709DF30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9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9085-10A2-B24B-819B-E744E5C14DBC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C981-FFAA-CD47-A859-5709DF30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2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9085-10A2-B24B-819B-E744E5C14DBC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C981-FFAA-CD47-A859-5709DF30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1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9085-10A2-B24B-819B-E744E5C14DBC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C981-FFAA-CD47-A859-5709DF30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92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9085-10A2-B24B-819B-E744E5C14DBC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C981-FFAA-CD47-A859-5709DF30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8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9085-10A2-B24B-819B-E744E5C14DBC}" type="datetimeFigureOut">
              <a:rPr lang="en-US" smtClean="0"/>
              <a:t>9/27/19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C981-FFAA-CD47-A859-5709DF30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4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9085-10A2-B24B-819B-E744E5C14DBC}" type="datetimeFigureOut">
              <a:rPr lang="en-US" smtClean="0"/>
              <a:t>9/27/19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C981-FFAA-CD47-A859-5709DF30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6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9085-10A2-B24B-819B-E744E5C14DBC}" type="datetimeFigureOut">
              <a:rPr lang="en-US" smtClean="0"/>
              <a:t>9/27/19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C981-FFAA-CD47-A859-5709DF30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5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9085-10A2-B24B-819B-E744E5C14DBC}" type="datetimeFigureOut">
              <a:rPr lang="en-US" smtClean="0"/>
              <a:t>9/27/19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C981-FFAA-CD47-A859-5709DF30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4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9085-10A2-B24B-819B-E744E5C14DBC}" type="datetimeFigureOut">
              <a:rPr lang="en-US" smtClean="0"/>
              <a:t>9/27/19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C981-FFAA-CD47-A859-5709DF30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7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9085-10A2-B24B-819B-E744E5C14DBC}" type="datetimeFigureOut">
              <a:rPr lang="en-US" smtClean="0"/>
              <a:t>9/27/19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C981-FFAA-CD47-A859-5709DF30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8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39085-10A2-B24B-819B-E744E5C14DBC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8C981-FFAA-CD47-A859-5709DF30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5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7CBA23-FA7C-FB40-98D3-5142505B2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38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Humacom Dejan Ilic</dc:creator>
  <cp:lastModifiedBy>Humacom Dejan Ilic</cp:lastModifiedBy>
  <cp:revision>1</cp:revision>
  <dcterms:created xsi:type="dcterms:W3CDTF">2019-09-27T12:06:29Z</dcterms:created>
  <dcterms:modified xsi:type="dcterms:W3CDTF">2019-09-27T12:07:00Z</dcterms:modified>
</cp:coreProperties>
</file>