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E08F-7AF9-5545-AC27-506343CD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85A14-F3BD-404A-B1BB-A8E47448E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6A525-9A45-7141-A745-D3001F51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909A0-6C6C-F247-BEA4-819A6FFE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E189F-11AB-2348-B16C-22911195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27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7267-2F8E-EC43-929B-F15679B5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C57C2-9203-9948-914F-0FD0E8CB8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9890-E79F-7647-8C2A-9A5CB5E3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B27CF-C3F6-3843-9156-4157F02FA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16CA-F58E-BC47-A77E-95CBB128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064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D7231-1CE1-0A4A-B2FA-2FC2EB39B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19F38-D73E-DF4E-BB15-53BF1186C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239D4-E486-CF48-8D44-53E1AB50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F2CC-BEC6-324F-9559-979D291E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3FD1-64E6-CC48-9074-1C41D673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029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E492-DB16-6545-814C-8CB55A4A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92DE-1FDE-E84E-B636-F792992BC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CE54C-912E-7041-BFFF-424521E1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71D9-73A8-724A-8771-0E2B267A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6B430-2234-4844-B3AC-211A69AB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132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409E-1648-394D-9A83-E544DB2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70354-D44C-B84E-AA9D-E4185EA13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93E11-1B1E-2649-9D40-99BDF938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7A647-725B-1342-B6AB-57FCA54C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4EA5-494A-BA4A-8289-2C535616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129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63194-8121-5A44-975E-FFA709F6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56A1F-338B-504C-B695-79CA492A9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33C92-0F95-FB4A-B8B1-082CC43EE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8AE54-1D36-D94D-9994-E9399AF5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7B882-67F5-EE49-80EF-8C0C90C1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F5560-7B1A-8545-8BBC-247C8D68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281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F682-7504-E942-98D9-245CB55D1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4501F-5A3D-3C4F-85A9-3561F3FF7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22EAC-5B81-BF47-A8E4-4573BB589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00253-AFD7-C445-8BC6-46C46F7D2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1D845-57A2-F24E-B44B-160C1F7C0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5504C-F9AF-D840-BCCA-412630E5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73132-B383-E246-BF17-971E95B0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1A181-8B43-8745-9701-FCA52848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7315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79D6-A975-8D46-9DC4-8CA77062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BFA5-E85A-7B45-B54C-F776C23F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66750-69DA-D24D-B857-44DD0C83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51E46-FC4C-6C47-AA29-A395BB24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12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6D94C-EAA2-194C-9183-B2D6C107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3C2BE-2EFE-F54E-880B-29AA166E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D349-C6A2-8A4B-8EE0-3234D328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6881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89CB-C952-924B-8B5E-E64B8BD22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E1B00-8720-CD42-9EE5-8BB7CB29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EAA0C-8162-BC45-A199-F2C5970CA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A1D2-5EEF-1648-9446-FC0B9A89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8B13B-FD85-BD42-9804-B3352AA6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F4F38-B8E5-7149-879B-573A8D14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7034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E755-4BAA-9949-A19F-2EF65681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C4423-7F9B-774C-BDF3-1D7319B6D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7ADDA-3CCE-7A4E-93C8-A05E57124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8BD4E-8020-D343-8E41-E35B0FCF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571D5-0CAA-3342-89F0-0AF73D3B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B4C35-C50C-294C-ABA1-0D21F94C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5522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C27A6-5915-3742-95F1-D488D2C4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DF9CF-A1C9-0C4D-A1A7-6EEE76D0D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94517-0C8E-8844-B53B-DB7853132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622F-278E-E24A-BC78-271AB9188B89}" type="datetimeFigureOut">
              <a:rPr lang="en-BE" smtClean="0"/>
              <a:t>28/05/2020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B35A9-BE4B-644B-92F4-959704E71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44EAB-4C90-414E-BE08-CB3C6FE41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93D5-0EA2-7D44-9612-A9607F5875C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7648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172DCC-4DA5-7546-97DC-59C1716AC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5</cp:revision>
  <dcterms:created xsi:type="dcterms:W3CDTF">2020-03-06T09:59:50Z</dcterms:created>
  <dcterms:modified xsi:type="dcterms:W3CDTF">2020-05-28T09:33:59Z</dcterms:modified>
</cp:coreProperties>
</file>