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7"/>
  </p:normalViewPr>
  <p:slideViewPr>
    <p:cSldViewPr snapToGrid="0" snapToObjects="1">
      <p:cViewPr varScale="1">
        <p:scale>
          <a:sx n="128" d="100"/>
          <a:sy n="128" d="100"/>
        </p:scale>
        <p:origin x="170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144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354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10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392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11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93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5/28/20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603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5/28/20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8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5/28/20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959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87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CB19C-C1C5-E445-86A0-B160A0817390}" type="datetimeFigureOut">
              <a:rPr lang="en-US" smtClean="0"/>
              <a:t>5/28/20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876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CB19C-C1C5-E445-86A0-B160A0817390}" type="datetimeFigureOut">
              <a:rPr lang="en-US" smtClean="0"/>
              <a:t>5/28/20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FCAA7-3D8C-4D42-B27F-C74E8939AB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66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E24B8E3-052B-FA4C-8584-E02EE12750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5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Humacom Dejan Ilic</dc:creator>
  <cp:lastModifiedBy>Humacom Dejan ILIC</cp:lastModifiedBy>
  <cp:revision>6</cp:revision>
  <dcterms:created xsi:type="dcterms:W3CDTF">2019-04-24T08:13:41Z</dcterms:created>
  <dcterms:modified xsi:type="dcterms:W3CDTF">2020-05-28T09:33:46Z</dcterms:modified>
</cp:coreProperties>
</file>